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04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595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21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1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18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22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127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26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795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95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41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01B5-240F-44BF-8435-BD29D5B52602}" type="datetimeFigureOut">
              <a:rPr lang="en-IN" smtClean="0"/>
              <a:pPr/>
              <a:t>08-12-2016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B120-B420-48CC-BA0F-75B7165D74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22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6576"/>
            <a:ext cx="12259434" cy="919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0301"/>
            <a:ext cx="9144000" cy="1486954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PARENT ORIENTATION</a:t>
            </a:r>
            <a:r>
              <a:rPr lang="en-IN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IN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IN" sz="4500" dirty="0" smtClean="0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(Name of the School)</a:t>
            </a:r>
            <a:endParaRPr lang="en-IN" sz="4500" dirty="0">
              <a:solidFill>
                <a:schemeClr val="bg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330"/>
            <a:ext cx="9144000" cy="1655762"/>
          </a:xfrm>
        </p:spPr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58415"/>
            <a:ext cx="8229600" cy="5801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N" altLang="en-US" sz="1400" dirty="0" smtClean="0">
                <a:solidFill>
                  <a:schemeClr val="bg1"/>
                </a:solidFill>
                <a:latin typeface="+mn-lt"/>
              </a:rPr>
              <a:t>Resource 3 of 5: Parent Orientation</a:t>
            </a:r>
            <a:r>
              <a:rPr lang="en-IN" altLang="en-US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IN" altLang="en-US" sz="2400" dirty="0" smtClean="0">
                <a:solidFill>
                  <a:schemeClr val="bg1"/>
                </a:solidFill>
                <a:latin typeface="+mn-lt"/>
              </a:rPr>
            </a:br>
            <a:r>
              <a:rPr lang="en-IN" alt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IN" altLang="en-US" sz="2000" dirty="0" smtClean="0">
                <a:solidFill>
                  <a:schemeClr val="bg1"/>
                </a:solidFill>
                <a:latin typeface="+mn-lt"/>
              </a:rPr>
              <a:t>Leader Presentation</a:t>
            </a:r>
            <a:endParaRPr lang="en-IN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ICANSCHOOL_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46611" y="365125"/>
            <a:ext cx="1513205" cy="573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624" y="568086"/>
            <a:ext cx="1116763" cy="1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11" y="1301415"/>
            <a:ext cx="4921303" cy="535477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INTRODUCE YOUR SCHOOL</a:t>
            </a:r>
            <a:endParaRPr lang="en-IN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r="4196"/>
          <a:stretch>
            <a:fillRect/>
          </a:stretch>
        </p:blipFill>
        <p:spPr>
          <a:xfrm>
            <a:off x="4917894" y="1416106"/>
            <a:ext cx="6769282" cy="5130744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46611" y="228057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was it started?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Notable events, students,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Facts &amp; Figures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 of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many batches graduated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are your graduates studying / working now (You may want to use a map with location pins to share this)</a:t>
            </a:r>
          </a:p>
        </p:txBody>
      </p:sp>
      <p:pic>
        <p:nvPicPr>
          <p:cNvPr id="6" name="Picture 5" descr="ICANSCHOOL_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46611" y="365125"/>
            <a:ext cx="1513205" cy="573405"/>
          </a:xfrm>
          <a:prstGeom prst="rect">
            <a:avLst/>
          </a:prstGeom>
        </p:spPr>
      </p:pic>
      <p:pic>
        <p:nvPicPr>
          <p:cNvPr id="8" name="Picture 7" descr="logo_with_white_bk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543624" y="568660"/>
            <a:ext cx="1181735" cy="18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r="4196"/>
          <a:stretch>
            <a:fillRect/>
          </a:stretch>
        </p:blipFill>
        <p:spPr>
          <a:xfrm>
            <a:off x="5680610" y="2327324"/>
            <a:ext cx="6006565" cy="4219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11" y="1209494"/>
            <a:ext cx="10515600" cy="449373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INTRODUCE THE SCHOOL PHILOSOPHY</a:t>
            </a:r>
            <a:endParaRPr lang="en-IN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611" y="2327325"/>
            <a:ext cx="5181600" cy="4351338"/>
          </a:xfrm>
        </p:spPr>
        <p:txBody>
          <a:bodyPr>
            <a:normAutofit/>
          </a:bodyPr>
          <a:lstStyle/>
          <a:p>
            <a:r>
              <a:rPr lang="en-IN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Eg</a:t>
            </a:r>
            <a:r>
              <a:rPr lang="en-I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What do you value?</a:t>
            </a:r>
          </a:p>
          <a:p>
            <a:pPr lvl="1"/>
            <a:r>
              <a:rPr lang="en-I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21st century skills / Citizen leaders / creative problem solvers?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092" y="4206001"/>
            <a:ext cx="5181600" cy="299497"/>
          </a:xfrm>
        </p:spPr>
        <p:txBody>
          <a:bodyPr>
            <a:noAutofit/>
          </a:bodyPr>
          <a:lstStyle/>
          <a:p>
            <a:r>
              <a:rPr lang="en-IN" sz="1600" dirty="0" smtClean="0">
                <a:solidFill>
                  <a:schemeClr val="bg1"/>
                </a:solidFill>
              </a:rPr>
              <a:t>Add a photograph that you think communicates this! </a:t>
            </a:r>
            <a:r>
              <a:rPr lang="en-IN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ICANSCHOOL_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46611" y="365125"/>
            <a:ext cx="1513205" cy="573405"/>
          </a:xfrm>
          <a:prstGeom prst="rect">
            <a:avLst/>
          </a:prstGeom>
        </p:spPr>
      </p:pic>
      <p:pic>
        <p:nvPicPr>
          <p:cNvPr id="6" name="Picture 5" descr="logo_with_white_bk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543624" y="568660"/>
            <a:ext cx="1181735" cy="1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11" y="1209494"/>
            <a:ext cx="10515600" cy="469677"/>
          </a:xfrm>
        </p:spPr>
        <p:txBody>
          <a:bodyPr>
            <a:normAutofit fontScale="90000"/>
          </a:bodyPr>
          <a:lstStyle/>
          <a:p>
            <a:r>
              <a:rPr lang="en-I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SHOW THAT YOUR STUDENTS ARE LEARNING &amp; GROWING</a:t>
            </a:r>
            <a:endParaRPr lang="en-IN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11" y="1747282"/>
            <a:ext cx="10515600" cy="4351338"/>
          </a:xfrm>
        </p:spPr>
        <p:txBody>
          <a:bodyPr>
            <a:normAutofit/>
          </a:bodyPr>
          <a:lstStyle/>
          <a:p>
            <a:r>
              <a:rPr lang="en-I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 results</a:t>
            </a:r>
          </a:p>
          <a:p>
            <a:r>
              <a:rPr lang="en-I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Asset or other assessment results</a:t>
            </a:r>
          </a:p>
          <a:p>
            <a:endParaRPr lang="en-I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I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ICANSCHOOL_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46611" y="365125"/>
            <a:ext cx="1513205" cy="573405"/>
          </a:xfrm>
          <a:prstGeom prst="rect">
            <a:avLst/>
          </a:prstGeom>
        </p:spPr>
      </p:pic>
      <p:pic>
        <p:nvPicPr>
          <p:cNvPr id="5" name="Picture 4" descr="logo_with_white_bk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0543624" y="568660"/>
            <a:ext cx="1181735" cy="18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11" y="1242111"/>
            <a:ext cx="10515600" cy="403810"/>
          </a:xfrm>
        </p:spPr>
        <p:txBody>
          <a:bodyPr>
            <a:normAutofit fontScale="90000"/>
          </a:bodyPr>
          <a:lstStyle/>
          <a:p>
            <a:r>
              <a:rPr lang="en-I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INTRODUCE NON-CONTENT BASED PROGRAMS</a:t>
            </a:r>
            <a:endParaRPr lang="en-IN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51" y="1849489"/>
            <a:ext cx="11272360" cy="4351338"/>
          </a:xfrm>
        </p:spPr>
        <p:txBody>
          <a:bodyPr>
            <a:normAutofit/>
          </a:bodyPr>
          <a:lstStyle/>
          <a:p>
            <a:r>
              <a:rPr lang="en-IN" sz="1600" dirty="0" smtClean="0"/>
              <a:t>For e.g.: </a:t>
            </a:r>
          </a:p>
          <a:p>
            <a:pPr lvl="1"/>
            <a:r>
              <a:rPr lang="en-IN" sz="1600" dirty="0" smtClean="0"/>
              <a:t>Art &amp; Design stories</a:t>
            </a:r>
          </a:p>
          <a:p>
            <a:pPr lvl="1"/>
            <a:r>
              <a:rPr lang="en-IN" sz="1600" dirty="0" smtClean="0"/>
              <a:t>Film, performance arts</a:t>
            </a:r>
            <a:endParaRPr lang="en-IN" sz="1600" dirty="0"/>
          </a:p>
        </p:txBody>
      </p:sp>
      <p:pic>
        <p:nvPicPr>
          <p:cNvPr id="5" name="Picture 4" descr="ICANSCHOOL_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46611" y="365125"/>
            <a:ext cx="1513205" cy="573405"/>
          </a:xfrm>
          <a:prstGeom prst="rect">
            <a:avLst/>
          </a:prstGeom>
        </p:spPr>
      </p:pic>
      <p:pic>
        <p:nvPicPr>
          <p:cNvPr id="6" name="Picture 5" descr="logo_with_white_bk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0543624" y="568660"/>
            <a:ext cx="1181735" cy="1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11" y="1121437"/>
            <a:ext cx="10515600" cy="432234"/>
          </a:xfrm>
          <a:noFill/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COMMUNITY OUTREACH PROGRAMS</a:t>
            </a:r>
            <a:endParaRPr lang="en-IN" sz="2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874" y="22490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This could include:</a:t>
            </a:r>
          </a:p>
          <a:p>
            <a:r>
              <a:rPr lang="en-IN" sz="2000" dirty="0" smtClean="0">
                <a:solidFill>
                  <a:schemeClr val="bg1">
                    <a:lumMod val="50000"/>
                  </a:schemeClr>
                </a:solidFill>
              </a:rPr>
              <a:t>The work that your school &amp; students do with local NGOs</a:t>
            </a:r>
          </a:p>
          <a:p>
            <a:pPr marL="457200" lvl="1" indent="0">
              <a:buNone/>
            </a:pPr>
            <a:r>
              <a:rPr lang="en-IN" sz="1800" dirty="0" smtClean="0">
                <a:solidFill>
                  <a:schemeClr val="bg1">
                    <a:lumMod val="50000"/>
                  </a:schemeClr>
                </a:solidFill>
              </a:rPr>
              <a:t>(Always include photographs and provide evidence of impact)</a:t>
            </a:r>
            <a:endParaRPr lang="en-IN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ICANSCHOOL_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46611" y="365125"/>
            <a:ext cx="1513205" cy="573405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346611" y="1639326"/>
            <a:ext cx="11378748" cy="0"/>
          </a:xfrm>
          <a:prstGeom prst="straightConnector1">
            <a:avLst/>
          </a:prstGeom>
          <a:noFill/>
          <a:ln w="9525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 descr="logo_with_white_bk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0543624" y="568660"/>
            <a:ext cx="1181735" cy="182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" y="1022504"/>
            <a:ext cx="11340000" cy="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147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Wingdings</vt:lpstr>
      <vt:lpstr>Office Theme</vt:lpstr>
      <vt:lpstr>PARENT ORIENTATION (Name of the School)</vt:lpstr>
      <vt:lpstr>INTRODUCE YOUR SCHOOL</vt:lpstr>
      <vt:lpstr>INTRODUCE THE SCHOOL PHILOSOPHY</vt:lpstr>
      <vt:lpstr>SHOW THAT YOUR STUDENTS ARE LEARNING &amp; GROWING</vt:lpstr>
      <vt:lpstr>INTRODUCE NON-CONTENT BASED PROGRAMS</vt:lpstr>
      <vt:lpstr>COMMUNITY OUTREACH PROGRAMS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Mohanram Gudipati</dc:creator>
  <cp:lastModifiedBy>ADMIN</cp:lastModifiedBy>
  <cp:revision>11</cp:revision>
  <dcterms:created xsi:type="dcterms:W3CDTF">2016-08-26T09:55:57Z</dcterms:created>
  <dcterms:modified xsi:type="dcterms:W3CDTF">2016-12-08T08:06:31Z</dcterms:modified>
</cp:coreProperties>
</file>